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42"/>
  </p:notesMasterIdLst>
  <p:sldIdLst>
    <p:sldId id="301" r:id="rId2"/>
    <p:sldId id="378" r:id="rId3"/>
    <p:sldId id="384" r:id="rId4"/>
    <p:sldId id="331" r:id="rId5"/>
    <p:sldId id="370" r:id="rId6"/>
    <p:sldId id="382" r:id="rId7"/>
    <p:sldId id="355" r:id="rId8"/>
    <p:sldId id="385" r:id="rId9"/>
    <p:sldId id="258" r:id="rId10"/>
    <p:sldId id="381" r:id="rId11"/>
    <p:sldId id="357" r:id="rId12"/>
    <p:sldId id="383" r:id="rId13"/>
    <p:sldId id="325" r:id="rId14"/>
    <p:sldId id="294" r:id="rId15"/>
    <p:sldId id="265" r:id="rId16"/>
    <p:sldId id="272" r:id="rId17"/>
    <p:sldId id="276" r:id="rId18"/>
    <p:sldId id="278" r:id="rId19"/>
    <p:sldId id="279" r:id="rId20"/>
    <p:sldId id="280" r:id="rId21"/>
    <p:sldId id="297" r:id="rId22"/>
    <p:sldId id="282" r:id="rId23"/>
    <p:sldId id="283" r:id="rId24"/>
    <p:sldId id="353" r:id="rId25"/>
    <p:sldId id="298" r:id="rId26"/>
    <p:sldId id="299" r:id="rId27"/>
    <p:sldId id="300" r:id="rId28"/>
    <p:sldId id="284" r:id="rId29"/>
    <p:sldId id="285" r:id="rId30"/>
    <p:sldId id="286" r:id="rId31"/>
    <p:sldId id="287" r:id="rId32"/>
    <p:sldId id="349" r:id="rId33"/>
    <p:sldId id="377" r:id="rId34"/>
    <p:sldId id="289" r:id="rId35"/>
    <p:sldId id="317" r:id="rId36"/>
    <p:sldId id="290" r:id="rId37"/>
    <p:sldId id="291" r:id="rId38"/>
    <p:sldId id="292" r:id="rId39"/>
    <p:sldId id="318" r:id="rId40"/>
    <p:sldId id="293" r:id="rId41"/>
  </p:sldIdLst>
  <p:sldSz cx="12192000" cy="6858000"/>
  <p:notesSz cx="6858000" cy="9144000"/>
  <p:embeddedFontLst>
    <p:embeddedFont>
      <p:font typeface="Calibri" panose="020F0502020204030204" pitchFamily="34" charset="0"/>
      <p:regular r:id="rId43"/>
      <p:bold r:id="rId44"/>
      <p:italic r:id="rId45"/>
      <p:boldItalic r:id="rId46"/>
    </p:embeddedFont>
    <p:embeddedFont>
      <p:font typeface="Open Sans" panose="020B0606030504020204" pitchFamily="34" charset="0"/>
      <p:regular r:id="rId47"/>
      <p:bold r:id="rId48"/>
      <p:italic r:id="rId49"/>
      <p:boldItalic r:id="rId5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06" autoAdjust="0"/>
    <p:restoredTop sz="94660"/>
  </p:normalViewPr>
  <p:slideViewPr>
    <p:cSldViewPr>
      <p:cViewPr varScale="1">
        <p:scale>
          <a:sx n="68" d="100"/>
          <a:sy n="68" d="100"/>
        </p:scale>
        <p:origin x="804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font" Target="fonts/font5.fntdata"/><Relationship Id="rId50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3.fntdata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7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2.fntdata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1.fntdata"/><Relationship Id="rId48" Type="http://schemas.openxmlformats.org/officeDocument/2006/relationships/font" Target="fonts/font6.fntdata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35284812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1571421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521983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6698755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942881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1707709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8579646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4646590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4004311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5780050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1445185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647199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9885770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3472143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3446344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60800568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2458952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9850832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1733471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4191886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6250994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1271998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595517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2982533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4499849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78481401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8078360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6306012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6053348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2472211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9555312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9655055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107625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677804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274081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260175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1126430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259432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7130154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599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5"/>
            <a:ext cx="5811838" cy="77342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7" name="Shape 7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8" name="Shape 7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9" name="Shape 7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ctrTitle"/>
          </p:nvPr>
        </p:nvSpPr>
        <p:spPr>
          <a:xfrm>
            <a:off x="1524000" y="1122362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599" cy="28527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body" idx="1"/>
          </p:nvPr>
        </p:nvSpPr>
        <p:spPr>
          <a:xfrm>
            <a:off x="831850" y="4589462"/>
            <a:ext cx="10515599" cy="15001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rgbClr val="888888"/>
              </a:buClr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2" name="Shape 32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body" idx="1"/>
          </p:nvPr>
        </p:nvSpPr>
        <p:spPr>
          <a:xfrm>
            <a:off x="839787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2"/>
          </p:nvPr>
        </p:nvSpPr>
        <p:spPr>
          <a:xfrm>
            <a:off x="839787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7" cy="8239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7" cy="3684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7" cy="1600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body" idx="1"/>
          </p:nvPr>
        </p:nvSpPr>
        <p:spPr>
          <a:xfrm>
            <a:off x="5183187" y="987425"/>
            <a:ext cx="6172199" cy="48736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254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508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body" idx="2"/>
          </p:nvPr>
        </p:nvSpPr>
        <p:spPr>
          <a:xfrm>
            <a:off x="839787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7" cy="1600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63" name="Shape 63"/>
          <p:cNvSpPr>
            <a:spLocks noGrp="1"/>
          </p:cNvSpPr>
          <p:nvPr>
            <p:ph type="pic" idx="2"/>
          </p:nvPr>
        </p:nvSpPr>
        <p:spPr>
          <a:xfrm>
            <a:off x="5183187" y="987425"/>
            <a:ext cx="6172199" cy="48736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body" idx="1"/>
          </p:nvPr>
        </p:nvSpPr>
        <p:spPr>
          <a:xfrm>
            <a:off x="839787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6" name="Shape 6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7" name="Shape 6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5"/>
            <a:ext cx="4351338" cy="10515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2" name="Shape 7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3" name="Shape 7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599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Shape 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Shape 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52700" y="2690336"/>
            <a:ext cx="71247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Fiverr has taken the internet by storm.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771286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4F11038-64B3-44C5-8753-41AF8008B4C8}"/>
              </a:ext>
            </a:extLst>
          </p:cNvPr>
          <p:cNvSpPr txBox="1"/>
          <p:nvPr/>
        </p:nvSpPr>
        <p:spPr>
          <a:xfrm>
            <a:off x="1654548" y="2344087"/>
            <a:ext cx="8882903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But there's a big warning sign. You have to be careful about using Fiverr the right way.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7198964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05000" y="2344087"/>
            <a:ext cx="83820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 don't know what you're doing or if you don't have a strategy,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42437576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99347" y="2344087"/>
            <a:ext cx="9193306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end up wasting time and, yes, money, in the form of opportunity costs.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19988067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28800" y="2475637"/>
            <a:ext cx="85344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Here’s where my advice for you comes in.</a:t>
            </a:r>
            <a:endParaRPr lang="en-US" sz="2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16369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762000"/>
            <a:ext cx="10515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With My Advice…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770428" y="1943834"/>
            <a:ext cx="86659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are going to understand the truth about making money off Fiverr.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772319" y="2745040"/>
            <a:ext cx="86659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will learn to identify six different methods anybody can use to make real money off Fiverr.</a:t>
            </a:r>
          </a:p>
        </p:txBody>
      </p:sp>
      <p:sp>
        <p:nvSpPr>
          <p:cNvPr id="12" name="TextBox 4"/>
          <p:cNvSpPr txBox="1"/>
          <p:nvPr/>
        </p:nvSpPr>
        <p:spPr>
          <a:xfrm>
            <a:off x="1770428" y="3546246"/>
            <a:ext cx="86689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will learn everything there is to know about playing the Fiverr game the right way.</a:t>
            </a:r>
          </a:p>
        </p:txBody>
      </p:sp>
      <p:sp>
        <p:nvSpPr>
          <p:cNvPr id="13" name="TextBox 4"/>
          <p:cNvSpPr txBox="1"/>
          <p:nvPr/>
        </p:nvSpPr>
        <p:spPr>
          <a:xfrm>
            <a:off x="1770428" y="4347452"/>
            <a:ext cx="86689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can begin to understand how lucrative this micro-freelancing platform can be.</a:t>
            </a:r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id="{4A3C9E68-7991-49E7-A842-91117B01649D}"/>
              </a:ext>
            </a:extLst>
          </p:cNvPr>
          <p:cNvSpPr txBox="1"/>
          <p:nvPr/>
        </p:nvSpPr>
        <p:spPr>
          <a:xfrm>
            <a:off x="1770428" y="5148658"/>
            <a:ext cx="86689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are going to learn exactly how to think outside of the traditional freelancing box.</a:t>
            </a:r>
          </a:p>
        </p:txBody>
      </p:sp>
    </p:spTree>
    <p:extLst>
      <p:ext uri="{BB962C8B-B14F-4D97-AF65-F5344CB8AC3E}">
        <p14:creationId xmlns:p14="http://schemas.microsoft.com/office/powerpoint/2010/main" val="1794814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12" grpId="0"/>
      <p:bldP spid="13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249775"/>
            <a:ext cx="10515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 make it easy, I’ve put together a step-by-step guide that will show you exactly how it’s done...</a:t>
            </a:r>
          </a:p>
        </p:txBody>
      </p:sp>
    </p:spTree>
    <p:extLst>
      <p:ext uri="{BB962C8B-B14F-4D97-AF65-F5344CB8AC3E}">
        <p14:creationId xmlns:p14="http://schemas.microsoft.com/office/powerpoint/2010/main" val="40678408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402C7F3-C0AA-4667-8A49-CD7EBA9DED74}"/>
              </a:ext>
            </a:extLst>
          </p:cNvPr>
          <p:cNvSpPr txBox="1"/>
          <p:nvPr/>
        </p:nvSpPr>
        <p:spPr>
          <a:xfrm>
            <a:off x="0" y="152400"/>
            <a:ext cx="3962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Introducing…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1198EC3-D68C-40C3-B3D1-A09B73098F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7142" y="860286"/>
            <a:ext cx="4817716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981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533400"/>
            <a:ext cx="10515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Here’s Just A Quick Preview Of What You’ll Discover Inside...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55936" y="2286000"/>
            <a:ext cx="529738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Fiverr's Secret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47029" y="2986921"/>
            <a:ext cx="533400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 Good News?</a:t>
            </a:r>
          </a:p>
        </p:txBody>
      </p:sp>
      <p:sp>
        <p:nvSpPr>
          <p:cNvPr id="14" name="TextBox 4"/>
          <p:cNvSpPr txBox="1"/>
          <p:nvPr/>
        </p:nvSpPr>
        <p:spPr>
          <a:xfrm>
            <a:off x="753094" y="3681953"/>
            <a:ext cx="532793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 Biggest Hassle with Fiverr</a:t>
            </a:r>
          </a:p>
        </p:txBody>
      </p:sp>
      <p:sp>
        <p:nvSpPr>
          <p:cNvPr id="15" name="TextBox 4"/>
          <p:cNvSpPr txBox="1"/>
          <p:nvPr/>
        </p:nvSpPr>
        <p:spPr>
          <a:xfrm>
            <a:off x="747029" y="4376985"/>
            <a:ext cx="50993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6 Better Ways to Make Money Off Fiverr</a:t>
            </a:r>
          </a:p>
        </p:txBody>
      </p:sp>
      <p:sp>
        <p:nvSpPr>
          <p:cNvPr id="9" name="TextBox 4"/>
          <p:cNvSpPr txBox="1"/>
          <p:nvPr/>
        </p:nvSpPr>
        <p:spPr>
          <a:xfrm>
            <a:off x="755936" y="5410571"/>
            <a:ext cx="53250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Offer premium value-added services</a:t>
            </a:r>
          </a:p>
        </p:txBody>
      </p:sp>
      <p:sp>
        <p:nvSpPr>
          <p:cNvPr id="11" name="TextBox 4"/>
          <p:cNvSpPr txBox="1"/>
          <p:nvPr/>
        </p:nvSpPr>
        <p:spPr>
          <a:xfrm>
            <a:off x="6481484" y="2209800"/>
            <a:ext cx="509649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Bundle others’ services and sell turnkey assets</a:t>
            </a:r>
          </a:p>
        </p:txBody>
      </p:sp>
      <p:sp>
        <p:nvSpPr>
          <p:cNvPr id="12" name="TextBox 4"/>
          <p:cNvSpPr txBox="1"/>
          <p:nvPr/>
        </p:nvSpPr>
        <p:spPr>
          <a:xfrm>
            <a:off x="6470933" y="3124200"/>
            <a:ext cx="509649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Bundle others’ services and sell operational assets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A1DCDA4-4D73-4119-8081-635358A204AA}"/>
              </a:ext>
            </a:extLst>
          </p:cNvPr>
          <p:cNvSpPr txBox="1"/>
          <p:nvPr/>
        </p:nvSpPr>
        <p:spPr>
          <a:xfrm>
            <a:off x="6481484" y="4032404"/>
            <a:ext cx="532793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Buy Services That Help You Buy </a:t>
            </a:r>
            <a:r>
              <a:rPr lang="en-US" sz="2200" b="1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Resellable</a:t>
            </a: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High-Value Assets</a:t>
            </a:r>
          </a:p>
        </p:txBody>
      </p:sp>
      <p:sp>
        <p:nvSpPr>
          <p:cNvPr id="17" name="TextBox 15">
            <a:extLst>
              <a:ext uri="{FF2B5EF4-FFF2-40B4-BE49-F238E27FC236}">
                <a16:creationId xmlns:a16="http://schemas.microsoft.com/office/drawing/2014/main" id="{CA1DCDA4-4D73-4119-8081-635358A204AA}"/>
              </a:ext>
            </a:extLst>
          </p:cNvPr>
          <p:cNvSpPr txBox="1"/>
          <p:nvPr/>
        </p:nvSpPr>
        <p:spPr>
          <a:xfrm>
            <a:off x="6470934" y="4937089"/>
            <a:ext cx="509649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Resell Cheap Fiverr Services at Other Higher Value Locations</a:t>
            </a:r>
          </a:p>
        </p:txBody>
      </p:sp>
      <p:sp>
        <p:nvSpPr>
          <p:cNvPr id="13" name="TextBox 15">
            <a:extLst>
              <a:ext uri="{FF2B5EF4-FFF2-40B4-BE49-F238E27FC236}">
                <a16:creationId xmlns:a16="http://schemas.microsoft.com/office/drawing/2014/main" id="{D33226F3-22FB-46E1-BEED-C37C68FEBF0B}"/>
              </a:ext>
            </a:extLst>
          </p:cNvPr>
          <p:cNvSpPr txBox="1"/>
          <p:nvPr/>
        </p:nvSpPr>
        <p:spPr>
          <a:xfrm>
            <a:off x="6481484" y="5855008"/>
            <a:ext cx="509649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Use Fiverr Services to Build Your Own Assets</a:t>
            </a:r>
          </a:p>
        </p:txBody>
      </p:sp>
    </p:spTree>
    <p:extLst>
      <p:ext uri="{BB962C8B-B14F-4D97-AF65-F5344CB8AC3E}">
        <p14:creationId xmlns:p14="http://schemas.microsoft.com/office/powerpoint/2010/main" val="3157827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6" grpId="0"/>
      <p:bldP spid="17" grpId="0"/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948970"/>
            <a:ext cx="105156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Plus, a whole lot more...</a:t>
            </a:r>
          </a:p>
        </p:txBody>
      </p:sp>
    </p:spTree>
    <p:extLst>
      <p:ext uri="{BB962C8B-B14F-4D97-AF65-F5344CB8AC3E}">
        <p14:creationId xmlns:p14="http://schemas.microsoft.com/office/powerpoint/2010/main" val="174923710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09675" y="2690336"/>
            <a:ext cx="977265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is the easiest way to actually start making money off Fiverr!</a:t>
            </a:r>
          </a:p>
        </p:txBody>
      </p:sp>
    </p:spTree>
    <p:extLst>
      <p:ext uri="{BB962C8B-B14F-4D97-AF65-F5344CB8AC3E}">
        <p14:creationId xmlns:p14="http://schemas.microsoft.com/office/powerpoint/2010/main" val="31410004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2362200"/>
            <a:ext cx="10896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There is really no other way to say it. This little freelancing platform that could has totally transformed…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157518653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90800" y="2475637"/>
            <a:ext cx="7086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Who Needs This Step-By-Step Guide?</a:t>
            </a:r>
          </a:p>
        </p:txBody>
      </p:sp>
    </p:spTree>
    <p:extLst>
      <p:ext uri="{BB962C8B-B14F-4D97-AF65-F5344CB8AC3E}">
        <p14:creationId xmlns:p14="http://schemas.microsoft.com/office/powerpoint/2010/main" val="152985189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948168" y="2499578"/>
            <a:ext cx="828848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want to dedicate yourself to charging a lot more for your time.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948168" y="3334246"/>
            <a:ext cx="77292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want to stop trying to turn your spare time into spare cash.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951633" y="4168914"/>
            <a:ext cx="68233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know that traditional freelancing is also not very scalable.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66F8D4A-04E7-4C0B-99BD-036E10192FA2}"/>
              </a:ext>
            </a:extLst>
          </p:cNvPr>
          <p:cNvSpPr txBox="1"/>
          <p:nvPr/>
        </p:nvSpPr>
        <p:spPr>
          <a:xfrm>
            <a:off x="838200" y="609600"/>
            <a:ext cx="10515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 answer YES to any of the below, you need this…</a:t>
            </a:r>
          </a:p>
        </p:txBody>
      </p:sp>
      <p:sp>
        <p:nvSpPr>
          <p:cNvPr id="7" name="TextBox 5"/>
          <p:cNvSpPr txBox="1"/>
          <p:nvPr/>
        </p:nvSpPr>
        <p:spPr>
          <a:xfrm>
            <a:off x="1946438" y="5530474"/>
            <a:ext cx="829021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want to learn how to play the Fiverr freelancing game to win.</a:t>
            </a:r>
          </a:p>
        </p:txBody>
      </p:sp>
      <p:sp>
        <p:nvSpPr>
          <p:cNvPr id="10" name="TextBox 5"/>
          <p:cNvSpPr txBox="1"/>
          <p:nvPr/>
        </p:nvSpPr>
        <p:spPr>
          <a:xfrm>
            <a:off x="1948168" y="5003582"/>
            <a:ext cx="82884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want to have the chance to make real money off Fiverr.</a:t>
            </a:r>
          </a:p>
        </p:txBody>
      </p:sp>
    </p:spTree>
    <p:extLst>
      <p:ext uri="{BB962C8B-B14F-4D97-AF65-F5344CB8AC3E}">
        <p14:creationId xmlns:p14="http://schemas.microsoft.com/office/powerpoint/2010/main" val="1861540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249775"/>
            <a:ext cx="10515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Does This Sound Like Exactly What You Need? But maybe </a:t>
            </a:r>
            <a:r>
              <a:rPr lang="en-US" sz="4500" b="1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your next question </a:t>
            </a:r>
            <a:r>
              <a:rPr lang="en-US" sz="4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is: How Much?</a:t>
            </a:r>
          </a:p>
        </p:txBody>
      </p:sp>
    </p:spTree>
    <p:extLst>
      <p:ext uri="{BB962C8B-B14F-4D97-AF65-F5344CB8AC3E}">
        <p14:creationId xmlns:p14="http://schemas.microsoft.com/office/powerpoint/2010/main" val="24930365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33600" y="2362200"/>
            <a:ext cx="79248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 were going to hire an expert on this, to show you how it’s done, </a:t>
            </a:r>
          </a:p>
        </p:txBody>
      </p:sp>
    </p:spTree>
    <p:extLst>
      <p:ext uri="{BB962C8B-B14F-4D97-AF65-F5344CB8AC3E}">
        <p14:creationId xmlns:p14="http://schemas.microsoft.com/office/powerpoint/2010/main" val="320134343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38300" y="2362200"/>
            <a:ext cx="89535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could easily find yourself investing hundreds of dollars for this sort of coaching.</a:t>
            </a:r>
          </a:p>
        </p:txBody>
      </p:sp>
    </p:spTree>
    <p:extLst>
      <p:ext uri="{BB962C8B-B14F-4D97-AF65-F5344CB8AC3E}">
        <p14:creationId xmlns:p14="http://schemas.microsoft.com/office/powerpoint/2010/main" val="194297139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90600" y="1981200"/>
            <a:ext cx="102108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 fact, many people invest hundreds and thousands of dollars to get into coaching programs or attend workshops...</a:t>
            </a:r>
          </a:p>
        </p:txBody>
      </p:sp>
    </p:spTree>
    <p:extLst>
      <p:ext uri="{BB962C8B-B14F-4D97-AF65-F5344CB8AC3E}">
        <p14:creationId xmlns:p14="http://schemas.microsoft.com/office/powerpoint/2010/main" val="19862245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637472"/>
            <a:ext cx="10515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But, you won’t have to invest anywhere near that today.</a:t>
            </a:r>
          </a:p>
        </p:txBody>
      </p:sp>
    </p:spTree>
    <p:extLst>
      <p:ext uri="{BB962C8B-B14F-4D97-AF65-F5344CB8AC3E}">
        <p14:creationId xmlns:p14="http://schemas.microsoft.com/office/powerpoint/2010/main" val="253447176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2948970"/>
            <a:ext cx="116586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And it just keeps getting better…</a:t>
            </a:r>
          </a:p>
        </p:txBody>
      </p:sp>
    </p:spTree>
    <p:extLst>
      <p:ext uri="{BB962C8B-B14F-4D97-AF65-F5344CB8AC3E}">
        <p14:creationId xmlns:p14="http://schemas.microsoft.com/office/powerpoint/2010/main" val="114073873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00200" y="228600"/>
            <a:ext cx="8991600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When You Make The Wise Decision To Grab This Today, You’ll Also Get These Fast Action Bonuses…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324600" y="2819400"/>
            <a:ext cx="54864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Fast Action Bonus #1 – How To Make Money On Fiverr – Cheat Sheet </a:t>
            </a:r>
            <a:r>
              <a:rPr lang="en-US" sz="28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(Valued at $27)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953BBB0-57CD-4AE2-AD2E-0CE9161613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5000" y="2146995"/>
            <a:ext cx="2932548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084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1A0B0956-BBED-4A1A-81EE-D08DEA86291C}"/>
              </a:ext>
            </a:extLst>
          </p:cNvPr>
          <p:cNvSpPr txBox="1"/>
          <p:nvPr/>
        </p:nvSpPr>
        <p:spPr>
          <a:xfrm>
            <a:off x="1600200" y="228600"/>
            <a:ext cx="8991600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When You Make The Wise Decision To Grab This Today, You’ll Also Get These Fast Action Bonuses…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8F6A67A-76AC-4CEC-A733-BC5D2C2FC8EF}"/>
              </a:ext>
            </a:extLst>
          </p:cNvPr>
          <p:cNvSpPr txBox="1"/>
          <p:nvPr/>
        </p:nvSpPr>
        <p:spPr>
          <a:xfrm>
            <a:off x="6324600" y="2819400"/>
            <a:ext cx="54864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Fast Action Bonus #2 – How To Make Money On Fiverr – Mind Map </a:t>
            </a:r>
            <a:r>
              <a:rPr lang="en-US" sz="28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(Valued at $17)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A6EDA7E-5D76-413B-AB58-24A6154F67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0" y="2362200"/>
            <a:ext cx="4872794" cy="3684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9696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14475" y="1997839"/>
            <a:ext cx="916305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people's expectations of getting and providing freelance services through an online exchange format.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60544095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11BD5787-F530-42B3-9681-9113DFC004D0}"/>
              </a:ext>
            </a:extLst>
          </p:cNvPr>
          <p:cNvSpPr txBox="1"/>
          <p:nvPr/>
        </p:nvSpPr>
        <p:spPr>
          <a:xfrm>
            <a:off x="1600200" y="228600"/>
            <a:ext cx="8991600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When You Make The Wise Decision To Grab This Today, You’ll Also Get These Fast Action Bonuses…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AF843FD-863A-4960-88B2-5A13A28E1F87}"/>
              </a:ext>
            </a:extLst>
          </p:cNvPr>
          <p:cNvSpPr txBox="1"/>
          <p:nvPr/>
        </p:nvSpPr>
        <p:spPr>
          <a:xfrm>
            <a:off x="6324600" y="2819400"/>
            <a:ext cx="54864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Fast Action Bonus #3 – How To Make Money On Fiverr – Resource Guide </a:t>
            </a:r>
            <a:r>
              <a:rPr lang="en-US" sz="28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(Valued at $17)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285F4CC-8D68-46B4-B0AA-F97F012C00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8800" y="2223868"/>
            <a:ext cx="3516472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3742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514600"/>
            <a:ext cx="10515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Try This Guide On MY DIME… There’s No Risk!</a:t>
            </a:r>
          </a:p>
        </p:txBody>
      </p:sp>
    </p:spTree>
    <p:extLst>
      <p:ext uri="{BB962C8B-B14F-4D97-AF65-F5344CB8AC3E}">
        <p14:creationId xmlns:p14="http://schemas.microsoft.com/office/powerpoint/2010/main" val="224152629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66800" y="2362200"/>
            <a:ext cx="100584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There are a lot of people that claim to offer a solution on how to start making money off Fiverr,</a:t>
            </a:r>
          </a:p>
        </p:txBody>
      </p:sp>
    </p:spTree>
    <p:extLst>
      <p:ext uri="{BB962C8B-B14F-4D97-AF65-F5344CB8AC3E}">
        <p14:creationId xmlns:p14="http://schemas.microsoft.com/office/powerpoint/2010/main" val="241157869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05000" y="2690336"/>
            <a:ext cx="8382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 it’s understandable if you’re a little skeptical.</a:t>
            </a:r>
          </a:p>
        </p:txBody>
      </p:sp>
    </p:spTree>
    <p:extLst>
      <p:ext uri="{BB962C8B-B14F-4D97-AF65-F5344CB8AC3E}">
        <p14:creationId xmlns:p14="http://schemas.microsoft.com/office/powerpoint/2010/main" val="352157284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33600" y="2713672"/>
            <a:ext cx="8001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 can keep telling you just how great my guide is,</a:t>
            </a:r>
          </a:p>
        </p:txBody>
      </p:sp>
    </p:spTree>
    <p:extLst>
      <p:ext uri="{BB962C8B-B14F-4D97-AF65-F5344CB8AC3E}">
        <p14:creationId xmlns:p14="http://schemas.microsoft.com/office/powerpoint/2010/main" val="81719628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2286000"/>
            <a:ext cx="108204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but you really need to go through it and see for yourself what it’s all about to know if it’s for you…</a:t>
            </a:r>
          </a:p>
        </p:txBody>
      </p:sp>
    </p:spTree>
    <p:extLst>
      <p:ext uri="{BB962C8B-B14F-4D97-AF65-F5344CB8AC3E}">
        <p14:creationId xmlns:p14="http://schemas.microsoft.com/office/powerpoint/2010/main" val="163188426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05000" y="2325975"/>
            <a:ext cx="83820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That’s why I’m going to give you a FULL 30 days to decide if this is for you…</a:t>
            </a:r>
          </a:p>
        </p:txBody>
      </p:sp>
    </p:spTree>
    <p:extLst>
      <p:ext uri="{BB962C8B-B14F-4D97-AF65-F5344CB8AC3E}">
        <p14:creationId xmlns:p14="http://schemas.microsoft.com/office/powerpoint/2010/main" val="299988295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47800" y="2325975"/>
            <a:ext cx="9372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for any reason, or no reason at all, you’re not 100% satisfied with what’s inside,</a:t>
            </a:r>
          </a:p>
        </p:txBody>
      </p:sp>
    </p:spTree>
    <p:extLst>
      <p:ext uri="{BB962C8B-B14F-4D97-AF65-F5344CB8AC3E}">
        <p14:creationId xmlns:p14="http://schemas.microsoft.com/office/powerpoint/2010/main" val="144518646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28800" y="2325975"/>
            <a:ext cx="8610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simply send me an email, and I’ll refund every penny of your tiny investment…</a:t>
            </a:r>
          </a:p>
        </p:txBody>
      </p:sp>
    </p:spTree>
    <p:extLst>
      <p:ext uri="{BB962C8B-B14F-4D97-AF65-F5344CB8AC3E}">
        <p14:creationId xmlns:p14="http://schemas.microsoft.com/office/powerpoint/2010/main" val="83186518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4400" y="2895600"/>
            <a:ext cx="10363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 questions asked!</a:t>
            </a:r>
          </a:p>
        </p:txBody>
      </p:sp>
    </p:spTree>
    <p:extLst>
      <p:ext uri="{BB962C8B-B14F-4D97-AF65-F5344CB8AC3E}">
        <p14:creationId xmlns:p14="http://schemas.microsoft.com/office/powerpoint/2010/main" val="19463408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33500" y="1997839"/>
            <a:ext cx="95631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It seems that Fiverr has solved the two most common problems freelance platforms have historically struggled with.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167117020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23900" y="990600"/>
            <a:ext cx="107442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Click The Button Below Now To Get INSTANT ACCESS…</a:t>
            </a:r>
          </a:p>
        </p:txBody>
      </p:sp>
      <p:sp>
        <p:nvSpPr>
          <p:cNvPr id="2" name="Arrow: Down 1"/>
          <p:cNvSpPr/>
          <p:nvPr/>
        </p:nvSpPr>
        <p:spPr>
          <a:xfrm>
            <a:off x="4000500" y="3202126"/>
            <a:ext cx="4191000" cy="2590800"/>
          </a:xfrm>
          <a:prstGeom prst="downArrow">
            <a:avLst>
              <a:gd name="adj1" fmla="val 50000"/>
              <a:gd name="adj2" fmla="val 59482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9231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4400" y="2402175"/>
            <a:ext cx="104013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Fiverr not only offers a ton of services from a wide range of eager providers from all over the world,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41830963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324100" y="2690336"/>
            <a:ext cx="75819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but it also is able to pull in lots of buyers.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26452649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D273C8F-9D1F-4DB1-842B-47072DFCE27A}"/>
              </a:ext>
            </a:extLst>
          </p:cNvPr>
          <p:cNvSpPr txBox="1"/>
          <p:nvPr/>
        </p:nvSpPr>
        <p:spPr>
          <a:xfrm>
            <a:off x="1320053" y="2551837"/>
            <a:ext cx="955189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When you put these two factors together,</a:t>
            </a:r>
          </a:p>
        </p:txBody>
      </p:sp>
    </p:spTree>
    <p:extLst>
      <p:ext uri="{BB962C8B-B14F-4D97-AF65-F5344CB8AC3E}">
        <p14:creationId xmlns:p14="http://schemas.microsoft.com/office/powerpoint/2010/main" val="25721378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E46B684-0421-4424-B569-4DCCDE94F6E7}"/>
              </a:ext>
            </a:extLst>
          </p:cNvPr>
          <p:cNvSpPr txBox="1"/>
          <p:nvPr/>
        </p:nvSpPr>
        <p:spPr>
          <a:xfrm>
            <a:off x="914400" y="1720840"/>
            <a:ext cx="10414747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it is no surprise that Fiverr has become the "go to" freelance service destination on the internet. </a:t>
            </a:r>
          </a:p>
        </p:txBody>
      </p:sp>
    </p:spTree>
    <p:extLst>
      <p:ext uri="{BB962C8B-B14F-4D97-AF65-F5344CB8AC3E}">
        <p14:creationId xmlns:p14="http://schemas.microsoft.com/office/powerpoint/2010/main" val="14574171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4F11038-64B3-44C5-8753-41AF8008B4C8}"/>
              </a:ext>
            </a:extLst>
          </p:cNvPr>
          <p:cNvSpPr txBox="1"/>
          <p:nvPr/>
        </p:nvSpPr>
        <p:spPr>
          <a:xfrm>
            <a:off x="914400" y="1997839"/>
            <a:ext cx="1075540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Fiverr has many testimonials of people claiming that their income on this platform has replaced their regular job's income.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32075367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1578</TotalTime>
  <Words>843</Words>
  <Application>Microsoft Office PowerPoint</Application>
  <PresentationFormat>Widescreen</PresentationFormat>
  <Paragraphs>63</Paragraphs>
  <Slides>40</Slides>
  <Notes>38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5" baseType="lpstr">
      <vt:lpstr>Calibri</vt:lpstr>
      <vt:lpstr>Wingdings</vt:lpstr>
      <vt:lpstr>Open Sans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Sajan</dc:creator>
  <cp:lastModifiedBy>Jose Romero</cp:lastModifiedBy>
  <cp:revision>874</cp:revision>
  <dcterms:modified xsi:type="dcterms:W3CDTF">2019-02-23T14:48:44Z</dcterms:modified>
</cp:coreProperties>
</file>